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0FD048-0C4C-43EE-A963-54ED38D51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F135452-BDA4-40D2-8F9F-FA27A0674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B2A5F-4B48-4DBD-96A3-62BD0EF31395}" type="datetimeFigureOut">
              <a:rPr lang="es-CO" smtClean="0"/>
              <a:t>30/09/2023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9D00EE-D7F7-4B14-BCC9-0A449F116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01A8F8A-2AE6-4BF1-9637-F9F04BECF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3329C-BA3E-4234-A922-6CE6A084A63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70391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BFADDDC-AFA0-4CE7-97B8-B19A587F5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013F852-506E-4F52-AF13-FC605086A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6E29B6F-7B64-4221-9CA4-9C88F59A44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B2A5F-4B48-4DBD-96A3-62BD0EF31395}" type="datetimeFigureOut">
              <a:rPr lang="es-CO" smtClean="0"/>
              <a:t>30/09/2023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6BD953-5281-4559-8B87-898141D632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33C9F71-1492-4D3D-9DC1-D94E02FE14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3329C-BA3E-4234-A922-6CE6A084A63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17447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52E1D935-423A-4B4F-B36E-347482879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A47919C-2597-4C80-821C-9AE4197DF43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937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1D9EEE26-2FA7-446E-980E-A64F0311E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7B35445-CC7A-47D0-BFFD-86AD6A47104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301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778B83A7-7094-45CD-961C-D829B31AA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2D72"/>
                </a:solidFill>
                <a:latin typeface="Roboto Black"/>
                <a:ea typeface="Roboto Black"/>
                <a:cs typeface="Roboto Black"/>
              </a:rPr>
              <a:t>Planeación y Evaluación</a:t>
            </a:r>
            <a:endParaRPr lang="es-ES" b="1">
              <a:solidFill>
                <a:srgbClr val="002D72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06C13ED-A237-4529-82D1-D4EEE367D8D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161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90D2B901-17E4-4815-B767-C0AA4791A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16541F5-6841-4A1C-8242-AAB543A83FB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478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A3C9F31F-4C41-4617-B7B0-5EFEECB31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9CDADC5-20BD-4586-873D-CF153759BF3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352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F3822A4C-7EC1-414C-85A2-E84EAE2D3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4AA5478-4AD7-495B-9DBE-55A51235811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5793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3DFA7B10-6A80-49E1-9795-E90D588BC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C38D7DF-3C83-40F1-BBC7-A6DE9BAF8F8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8949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F5A1B3A1-6A80-4372-ABC1-12B7F7656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B804D3D-70FF-46D8-8727-B94D6BFFD7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4177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D42F6300-295A-40BF-8990-B8666CDB6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1055C86-9CD9-40BC-B9D0-7253C161547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8630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59F00899-651E-4147-939D-039274257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00162A5-B2FD-47D8-ADCA-EB6B207585C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2545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EA27360F-DE0C-498E-8BF3-86F8006F8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spcBef>
                <a:spcPts val="0"/>
              </a:spcBef>
            </a:pPr>
            <a:r>
              <a:rPr lang="en" b="1">
                <a:solidFill>
                  <a:schemeClr val="bg1"/>
                </a:solidFill>
                <a:latin typeface="Roboto Black"/>
                <a:ea typeface="Roboto Black"/>
                <a:cs typeface="Roboto Black"/>
              </a:rPr>
              <a:t>VIGILANCIA ACTIVA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64798D6-F6F6-4893-AE7F-AA576394B5C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599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1632C49D-7EE9-40AB-8955-843F484E4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spcBef>
                <a:spcPts val="0"/>
              </a:spcBef>
            </a:pPr>
            <a:r>
              <a:rPr lang="es-CO" sz="4400" b="1">
                <a:solidFill>
                  <a:schemeClr val="bg1"/>
                </a:solidFill>
                <a:latin typeface="Roboto Black"/>
                <a:ea typeface="Roboto Black"/>
                <a:cs typeface="Roboto Black"/>
              </a:rPr>
              <a:t>Modelo interdisciplinario del Programa de Tecnovigilancia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0622CBF-9C36-4C60-BE50-0F7CDD23B85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467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EFB23516-7BA2-4ECC-A2B0-3C14B708E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3C67EA8-E7AC-4B96-B322-CC65A989911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1233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B16D6588-0EF0-48B1-B698-41EF01CF4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F484293-1940-40E1-9B3B-D4F97333A60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4198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D32B9347-1107-4660-9087-B6C4700EC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spcBef>
                <a:spcPts val="0"/>
              </a:spcBef>
            </a:pPr>
            <a:r>
              <a:rPr lang="es-CO" sz="2800" b="1" i="1">
                <a:solidFill>
                  <a:srgbClr val="050C58"/>
                </a:solidFill>
                <a:latin typeface="Century Schoolbook"/>
                <a:ea typeface="Roboto Medium"/>
                <a:cs typeface="Roboto Medium"/>
              </a:rPr>
              <a:t>Somos</a:t>
            </a:r>
            <a:r>
              <a:rPr lang="en" sz="2800" b="1" i="1">
                <a:solidFill>
                  <a:srgbClr val="050C58"/>
                </a:solidFill>
                <a:latin typeface="Century Schoolbook"/>
                <a:ea typeface="Roboto Medium"/>
                <a:cs typeface="Roboto Medium"/>
              </a:rPr>
              <a:t> un </a:t>
            </a:r>
            <a:r>
              <a:rPr lang="es-CO" sz="2800" b="1" i="1">
                <a:solidFill>
                  <a:srgbClr val="050C58"/>
                </a:solidFill>
                <a:latin typeface="Century Schoolbook"/>
                <a:ea typeface="Roboto Medium"/>
                <a:cs typeface="Roboto Medium"/>
              </a:rPr>
              <a:t>equipo</a:t>
            </a:r>
            <a:r>
              <a:rPr lang="en" sz="2800" b="1" i="1">
                <a:solidFill>
                  <a:srgbClr val="050C58"/>
                </a:solidFill>
                <a:latin typeface="Century Schoolbook"/>
                <a:ea typeface="Roboto Medium"/>
                <a:cs typeface="Roboto Medium"/>
              </a:rPr>
              <a:t> </a:t>
            </a:r>
            <a:r>
              <a:rPr lang="es-CO" sz="2800" b="1" i="1">
                <a:solidFill>
                  <a:srgbClr val="050C58"/>
                </a:solidFill>
                <a:latin typeface="Century Schoolbook"/>
                <a:ea typeface="Roboto Medium"/>
                <a:cs typeface="Roboto Medium"/>
              </a:rPr>
              <a:t>interdisciplinario enfocado</a:t>
            </a:r>
            <a:r>
              <a:rPr lang="en" sz="2800" b="1" i="1">
                <a:solidFill>
                  <a:srgbClr val="050C58"/>
                </a:solidFill>
                <a:latin typeface="Century Schoolbook"/>
                <a:ea typeface="Roboto Medium"/>
                <a:cs typeface="Roboto Medium"/>
              </a:rPr>
              <a:t> </a:t>
            </a:r>
            <a:r>
              <a:rPr lang="es-CO" sz="2800" b="1" i="1">
                <a:solidFill>
                  <a:srgbClr val="050C58"/>
                </a:solidFill>
                <a:latin typeface="Century Schoolbook"/>
                <a:ea typeface="Roboto Medium"/>
                <a:cs typeface="Roboto Medium"/>
              </a:rPr>
              <a:t>en</a:t>
            </a:r>
            <a:r>
              <a:rPr lang="en" sz="2800" b="1" i="1">
                <a:solidFill>
                  <a:srgbClr val="050C58"/>
                </a:solidFill>
                <a:latin typeface="Century Schoolbook"/>
                <a:ea typeface="Roboto Medium"/>
                <a:cs typeface="Roboto Medium"/>
              </a:rPr>
              <a:t> la seguridad de nuestros </a:t>
            </a:r>
            <a:r>
              <a:rPr lang="es-CO" sz="2800" b="1" i="1">
                <a:solidFill>
                  <a:srgbClr val="050C58"/>
                </a:solidFill>
                <a:latin typeface="Century Schoolbook"/>
                <a:ea typeface="Roboto Medium"/>
                <a:cs typeface="Roboto Medium"/>
              </a:rPr>
              <a:t>pacientes.</a:t>
            </a:r>
            <a:endParaRPr lang="es-CO" sz="2800" b="1" i="1" dirty="0">
              <a:solidFill>
                <a:srgbClr val="050C58"/>
              </a:solidFill>
              <a:latin typeface="Century Schoolbook"/>
              <a:ea typeface="Roboto Medium" panose="02000000000000000000" pitchFamily="2" charset="0"/>
              <a:cs typeface="Roboto Medium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751DCC2-018C-4239-A8D4-A60672BCEEA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8449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7353F534-55DB-41FD-A490-63129A092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spcBef>
                <a:spcPts val="0"/>
              </a:spcBef>
            </a:pPr>
            <a:r>
              <a:rPr lang="en" b="1">
                <a:solidFill>
                  <a:schemeClr val="bg1"/>
                </a:solidFill>
                <a:latin typeface="Roboto Black"/>
                <a:ea typeface="Roboto Black"/>
                <a:cs typeface="Roboto Black"/>
              </a:rPr>
              <a:t>FRANJA DE PREGUNTAS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323D9EB-14F3-4898-BCD6-DE50DAA1ABA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080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B0893B99-6F33-460F-9D31-5BAD331BB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spcBef>
                <a:spcPts val="0"/>
              </a:spcBef>
            </a:pPr>
            <a:r>
              <a:rPr lang="en" b="1">
                <a:solidFill>
                  <a:srgbClr val="E41E4F"/>
                </a:solidFill>
                <a:latin typeface="Roboto"/>
                <a:ea typeface="Roboto"/>
                <a:cs typeface="Roboto"/>
              </a:rPr>
              <a:t>¡Gracias!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9B2465E-74BD-4332-8A8A-9C627A425AC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745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2001EEE6-54B8-4632-92A1-ED67F4216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spcBef>
                <a:spcPts val="0"/>
              </a:spcBef>
            </a:pPr>
            <a:r>
              <a:rPr lang="es-CO" sz="4400" b="1">
                <a:solidFill>
                  <a:schemeClr val="bg1"/>
                </a:solidFill>
                <a:latin typeface="Roboto Black"/>
                <a:ea typeface="Roboto Black"/>
                <a:cs typeface="Roboto Black"/>
              </a:rPr>
              <a:t>Modelo interdisciplinario del Programa de Tecnovigilancia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D243B4E-3FF7-43EE-ACDF-63F8995F4B1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374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118C6A11-E0E9-4A4D-8F16-34B849E36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AGENDA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50763CB-5F38-4F90-8576-3537130F1BD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076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C1D18F28-66EA-4226-A6FA-E8EAD9E27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spcBef>
                <a:spcPts val="0"/>
              </a:spcBef>
            </a:pPr>
            <a:r>
              <a:rPr lang="en" b="1">
                <a:solidFill>
                  <a:schemeClr val="bg1"/>
                </a:solidFill>
                <a:latin typeface="Roboto Black"/>
                <a:ea typeface="Roboto Black"/>
                <a:cs typeface="Roboto Black"/>
              </a:rPr>
              <a:t>ESTRUCTURA DEL PROGRAMA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21A68D0-18E7-4C43-AB9D-57D604028E3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130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497B3AE0-89A1-4D24-B077-615A34FA2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40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Conformación del Programa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5497CA8-023C-4108-96B9-8FC81E3D8E3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883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7174FC1B-0105-43B5-B44D-888288CDF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924100A-E130-4C3F-9F3A-68B55511662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675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51E3FC15-34DD-4E1B-91FD-EFC43BD6A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spcBef>
                <a:spcPts val="0"/>
              </a:spcBef>
            </a:pPr>
            <a:r>
              <a:rPr lang="en" b="1">
                <a:solidFill>
                  <a:schemeClr val="bg1"/>
                </a:solidFill>
                <a:latin typeface="Roboto Black"/>
                <a:ea typeface="Roboto Black"/>
                <a:cs typeface="Roboto Black"/>
              </a:rPr>
              <a:t>IDENTIFICACIÓN DE RIESGOS</a:t>
            </a:r>
            <a:endParaRPr lang="es-ES">
              <a:solidFill>
                <a:schemeClr val="bg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61C6E64-BABD-498C-951A-0961F4D59EA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14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FCFB5CC3-B016-429B-ABFE-26D6A5F7C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68F6E68-9138-4AEA-8DED-094B095CD4D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8212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</Words>
  <Application>Microsoft Office PowerPoint</Application>
  <PresentationFormat>Panorámica</PresentationFormat>
  <Paragraphs>11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Century Schoolbook</vt:lpstr>
      <vt:lpstr>Roboto</vt:lpstr>
      <vt:lpstr>Roboto Black</vt:lpstr>
      <vt:lpstr>Roboto Medium</vt:lpstr>
      <vt:lpstr>Tema de Office</vt:lpstr>
      <vt:lpstr>Presentación de PowerPoint</vt:lpstr>
      <vt:lpstr>Modelo interdisciplinario del Programa de Tecnovigilancia</vt:lpstr>
      <vt:lpstr>Modelo interdisciplinario del Programa de Tecnovigilancia</vt:lpstr>
      <vt:lpstr>AGENDA</vt:lpstr>
      <vt:lpstr>ESTRUCTURA DEL PROGRAMA</vt:lpstr>
      <vt:lpstr>Conformación del Programa</vt:lpstr>
      <vt:lpstr>Presentación de PowerPoint</vt:lpstr>
      <vt:lpstr>IDENTIFICACIÓN DE RIESGOS</vt:lpstr>
      <vt:lpstr>Presentación de PowerPoint</vt:lpstr>
      <vt:lpstr>Presentación de PowerPoint</vt:lpstr>
      <vt:lpstr>Planeación y Evaluación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VIGILANCIA ACTIVA</vt:lpstr>
      <vt:lpstr>Presentación de PowerPoint</vt:lpstr>
      <vt:lpstr>Presentación de PowerPoint</vt:lpstr>
      <vt:lpstr>Somos un equipo interdisciplinario enfocado en la seguridad de nuestros pacientes.</vt:lpstr>
      <vt:lpstr>FRANJA DE PREGUNTAS</vt:lpstr>
      <vt:lpstr>¡Gracias!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1</cp:revision>
  <dcterms:created xsi:type="dcterms:W3CDTF">2023-09-30T15:48:18Z</dcterms:created>
  <dcterms:modified xsi:type="dcterms:W3CDTF">2023-09-30T15:48:18Z</dcterms:modified>
</cp:coreProperties>
</file>